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74" r:id="rId2"/>
    <p:sldId id="294" r:id="rId3"/>
    <p:sldId id="295" r:id="rId4"/>
    <p:sldId id="288" r:id="rId5"/>
    <p:sldId id="296" r:id="rId6"/>
    <p:sldId id="298" r:id="rId7"/>
    <p:sldId id="299" r:id="rId8"/>
    <p:sldId id="30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ebp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780906" y="1391400"/>
            <a:ext cx="7230980" cy="382503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212075" y="2158706"/>
            <a:ext cx="8023761" cy="185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J’ai 40 € d’économies.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J’achète un livre à 10€ et un stylo à 5 €.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me reste-t-il ?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9C7B9E9-B745-E932-3541-83D45B0C3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491" y="4974771"/>
            <a:ext cx="4885509" cy="244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1143268" y="23639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Il y a deux étapes: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C1595A-83D9-6CDB-FB34-CC040C1CC58A}"/>
              </a:ext>
            </a:extLst>
          </p:cNvPr>
          <p:cNvSpPr txBox="1"/>
          <p:nvPr/>
        </p:nvSpPr>
        <p:spPr>
          <a:xfrm>
            <a:off x="1143268" y="3077754"/>
            <a:ext cx="7533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1 / </a:t>
            </a:r>
            <a:r>
              <a:rPr lang="fr-FR" sz="3200" dirty="0"/>
              <a:t>Combien coutent le livre plus le stylo ?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B76C11-813F-3DD0-0925-7F58C7719FC0}"/>
              </a:ext>
            </a:extLst>
          </p:cNvPr>
          <p:cNvSpPr txBox="1"/>
          <p:nvPr/>
        </p:nvSpPr>
        <p:spPr>
          <a:xfrm>
            <a:off x="1143268" y="3853127"/>
            <a:ext cx="741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2/ </a:t>
            </a:r>
            <a:r>
              <a:rPr lang="fr-FR" sz="3200" dirty="0"/>
              <a:t>Combien reste-t-il ensuite ? </a:t>
            </a:r>
          </a:p>
        </p:txBody>
      </p:sp>
    </p:spTree>
    <p:extLst>
      <p:ext uri="{BB962C8B-B14F-4D97-AF65-F5344CB8AC3E}">
        <p14:creationId xmlns:p14="http://schemas.microsoft.com/office/powerpoint/2010/main" val="30787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8" y="1276875"/>
            <a:ext cx="7043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Je cherche le cout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85936" y="3576228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Cela coute 15 €.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37089" y="2315491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10 + 5 = 15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74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reste.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me reste 27€.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20116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– 15 = 25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023472-69E4-D6E1-F9DA-872AC1606101}"/>
              </a:ext>
            </a:extLst>
          </p:cNvPr>
          <p:cNvSpPr/>
          <p:nvPr/>
        </p:nvSpPr>
        <p:spPr>
          <a:xfrm>
            <a:off x="6266213" y="2731314"/>
            <a:ext cx="2700000" cy="431470"/>
          </a:xfrm>
          <a:prstGeom prst="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TOTAL 40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7DF395-93DB-D1E1-0D26-1216AA847AB0}"/>
              </a:ext>
            </a:extLst>
          </p:cNvPr>
          <p:cNvSpPr/>
          <p:nvPr/>
        </p:nvSpPr>
        <p:spPr>
          <a:xfrm>
            <a:off x="6266212" y="3161752"/>
            <a:ext cx="1485434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9E8B9F-A471-8399-E288-F01FE638FC36}"/>
              </a:ext>
            </a:extLst>
          </p:cNvPr>
          <p:cNvSpPr/>
          <p:nvPr/>
        </p:nvSpPr>
        <p:spPr>
          <a:xfrm>
            <a:off x="7510063" y="3161752"/>
            <a:ext cx="1485434" cy="43147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15" grpId="0" animBg="1"/>
      <p:bldP spid="25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D0960-DBF1-5E3E-34A5-018E8F855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BD3F804-C14A-1C56-EF06-7CDDA5F999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392" y="4456998"/>
            <a:ext cx="2406732" cy="240673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459EC74-A448-922E-FBEC-E604DB85E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044F5CA9-AB0C-7CD4-2A8B-55CAD8030E26}"/>
              </a:ext>
            </a:extLst>
          </p:cNvPr>
          <p:cNvSpPr/>
          <p:nvPr/>
        </p:nvSpPr>
        <p:spPr>
          <a:xfrm>
            <a:off x="336769" y="1197636"/>
            <a:ext cx="8585558" cy="49216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0D1370D-FFEA-6A13-90D4-50548633B2FC}"/>
              </a:ext>
            </a:extLst>
          </p:cNvPr>
          <p:cNvSpPr txBox="1"/>
          <p:nvPr/>
        </p:nvSpPr>
        <p:spPr>
          <a:xfrm>
            <a:off x="898566" y="1816690"/>
            <a:ext cx="8023761" cy="280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Pendant la soirée d’Halloween, Léa a eu 13 bonbons. Sa sœur a récolté 7 bonbons et leur petit frère a eu 7 bonbons. Ils mettent tout ensemble et se partagent équitablement. </a:t>
            </a:r>
            <a:endParaRPr lang="fr-FR" sz="320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Trouve le nombre de bonbons partagés.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895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33DB93-AC55-3D42-A7A4-FDA6802B7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5860F2-9F81-E4BC-9EEF-75B130967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B4D4A81-0D80-07F4-667F-43711F1F53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EEC376A-82D8-BEAA-A405-ED888BF0E96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5725132-2848-DE31-B955-FFD09EA738DB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7F7F539-99A7-ED45-2733-097EC6A01C1B}"/>
              </a:ext>
            </a:extLst>
          </p:cNvPr>
          <p:cNvSpPr txBox="1"/>
          <p:nvPr/>
        </p:nvSpPr>
        <p:spPr>
          <a:xfrm>
            <a:off x="1143268" y="23639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Il y a deux étapes: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4CC8BF7-33D7-214A-9FD9-BB6D802A47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B157CF-7336-7CC7-2DFE-F210C81E95DC}"/>
              </a:ext>
            </a:extLst>
          </p:cNvPr>
          <p:cNvSpPr txBox="1"/>
          <p:nvPr/>
        </p:nvSpPr>
        <p:spPr>
          <a:xfrm>
            <a:off x="1143268" y="3077754"/>
            <a:ext cx="7533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1 / </a:t>
            </a:r>
            <a:r>
              <a:rPr lang="fr-FR" sz="3200" dirty="0"/>
              <a:t>Combien y a-t-il de bonbons au total 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7A9F8B8-14DD-B254-C74E-C972041AB084}"/>
              </a:ext>
            </a:extLst>
          </p:cNvPr>
          <p:cNvSpPr txBox="1"/>
          <p:nvPr/>
        </p:nvSpPr>
        <p:spPr>
          <a:xfrm>
            <a:off x="1143268" y="3853127"/>
            <a:ext cx="74109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2/ </a:t>
            </a:r>
            <a:r>
              <a:rPr lang="fr-FR" sz="3200" dirty="0"/>
              <a:t>Combien fait une part quand je partage le total en 3 ? </a:t>
            </a:r>
          </a:p>
        </p:txBody>
      </p:sp>
    </p:spTree>
    <p:extLst>
      <p:ext uri="{BB962C8B-B14F-4D97-AF65-F5344CB8AC3E}">
        <p14:creationId xmlns:p14="http://schemas.microsoft.com/office/powerpoint/2010/main" val="88325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71BB4-C04B-7234-9BE3-4F7491BCD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5EF5C6-45E6-7D25-8FB7-28A85B75D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C5C80F6-767A-8A07-7B68-58D2D10427F6}"/>
              </a:ext>
            </a:extLst>
          </p:cNvPr>
          <p:cNvSpPr txBox="1"/>
          <p:nvPr/>
        </p:nvSpPr>
        <p:spPr>
          <a:xfrm>
            <a:off x="537088" y="1276875"/>
            <a:ext cx="7043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Je cherche le total de bonbons.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B255490-DAFE-060B-7CB0-09A911A72939}"/>
              </a:ext>
            </a:extLst>
          </p:cNvPr>
          <p:cNvSpPr txBox="1"/>
          <p:nvPr/>
        </p:nvSpPr>
        <p:spPr>
          <a:xfrm>
            <a:off x="685936" y="3576228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Il y a 27 bonbons au total.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3C28903-A039-7642-C92F-274BACCB98D1}"/>
              </a:ext>
            </a:extLst>
          </p:cNvPr>
          <p:cNvSpPr txBox="1"/>
          <p:nvPr/>
        </p:nvSpPr>
        <p:spPr>
          <a:xfrm>
            <a:off x="537089" y="2315491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13 + 7 + 7 = 27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89858D04-B9CA-9AB9-A367-0DB69639FA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918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C907A2-2793-86BF-82B9-D987F69AC9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45E412-43F8-B8CC-C2CB-D876299E0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314C7AF-EE31-DB6C-25F2-6F4C3229E8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F5A813AB-D3B8-FCB9-D985-60408BD46FD0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2442BA2-0205-9E48-281C-14CC1D027979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589F750B-6DD1-0D44-FDCD-94350C0BAD5D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A4386EB-777F-02EA-9845-D39381DBAA9B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89BC793-B0CA-8D4F-05EF-C6D058778385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monnaie.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475EED2-D782-5EFC-E11D-3EB59AD52D1A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Chacun reçoit </a:t>
            </a:r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9 bonbons.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DE243BD-368B-56CE-E01F-4F869ED2B1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6A818C9-C2AE-C494-FD39-A15F87DBE3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A028E9E1-4F78-C718-4045-16713BF2FCB8}"/>
              </a:ext>
            </a:extLst>
          </p:cNvPr>
          <p:cNvSpPr txBox="1"/>
          <p:nvPr/>
        </p:nvSpPr>
        <p:spPr>
          <a:xfrm>
            <a:off x="3508499" y="4220116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× ? = 27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73DE08D-B7E8-E087-4780-1906C1E72A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7B028F4-5362-8BC0-5B34-5438759B143D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03484310-84AE-9178-61C6-856A09B6FA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E22C9D-D3D4-2538-A750-ED9CB2E493C9}"/>
              </a:ext>
            </a:extLst>
          </p:cNvPr>
          <p:cNvSpPr/>
          <p:nvPr/>
        </p:nvSpPr>
        <p:spPr>
          <a:xfrm>
            <a:off x="6266213" y="2731314"/>
            <a:ext cx="2700000" cy="43147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TOTAL 27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AE8CAD3-0891-B38E-408E-3E08C1C1AF14}"/>
              </a:ext>
            </a:extLst>
          </p:cNvPr>
          <p:cNvSpPr/>
          <p:nvPr/>
        </p:nvSpPr>
        <p:spPr>
          <a:xfrm>
            <a:off x="6266212" y="3161752"/>
            <a:ext cx="900000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5D9C86F-C4FE-A1F1-0001-BB93CDFDA475}"/>
              </a:ext>
            </a:extLst>
          </p:cNvPr>
          <p:cNvSpPr/>
          <p:nvPr/>
        </p:nvSpPr>
        <p:spPr>
          <a:xfrm>
            <a:off x="7166212" y="3161752"/>
            <a:ext cx="900000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6A759D1-85C1-2198-E342-10DCF48C3BB7}"/>
              </a:ext>
            </a:extLst>
          </p:cNvPr>
          <p:cNvSpPr/>
          <p:nvPr/>
        </p:nvSpPr>
        <p:spPr>
          <a:xfrm>
            <a:off x="8066211" y="3161772"/>
            <a:ext cx="900000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9229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15" grpId="0" animBg="1"/>
      <p:bldP spid="25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3055</TotalTime>
  <Words>260</Words>
  <Application>Microsoft Office PowerPoint</Application>
  <PresentationFormat>Affichage à l'écran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Cursive standard</vt:lpstr>
      <vt:lpstr>Webdings</vt:lpstr>
      <vt:lpstr>Thème Office</vt:lpstr>
      <vt:lpstr>Cherchez la solution au problème :</vt:lpstr>
      <vt:lpstr>Je cherche en suivant les 4 étapes :</vt:lpstr>
      <vt:lpstr>Etape 1</vt:lpstr>
      <vt:lpstr>Etape 2</vt:lpstr>
      <vt:lpstr>Cherchez la solution au problème :</vt:lpstr>
      <vt:lpstr>Je cherche en suivant les 4 étapes :</vt:lpstr>
      <vt:lpstr>Etape 1</vt:lpstr>
      <vt:lpstr>Etape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94</cp:revision>
  <dcterms:created xsi:type="dcterms:W3CDTF">2023-02-07T14:55:57Z</dcterms:created>
  <dcterms:modified xsi:type="dcterms:W3CDTF">2025-01-05T10:59:02Z</dcterms:modified>
</cp:coreProperties>
</file>